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0" r:id="rId3"/>
    <p:sldId id="281" r:id="rId4"/>
    <p:sldId id="282" r:id="rId5"/>
    <p:sldId id="283" r:id="rId6"/>
    <p:sldId id="284" r:id="rId7"/>
    <p:sldId id="285" r:id="rId8"/>
    <p:sldId id="286" r:id="rId9"/>
    <p:sldId id="287" r:id="rId10"/>
    <p:sldId id="288" r:id="rId11"/>
    <p:sldId id="290"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4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2C-424B-ABCE-7C95A5A7A95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62C-424B-ABCE-7C95A5A7A95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2C-424B-ABCE-7C95A5A7A953}"/>
            </c:ext>
          </c:extLst>
        </c:ser>
        <c:dLbls>
          <c:showLegendKey val="0"/>
          <c:showVal val="0"/>
          <c:showCatName val="0"/>
          <c:showSerName val="0"/>
          <c:showPercent val="0"/>
          <c:showBubbleSize val="0"/>
        </c:dLbls>
        <c:gapWidth val="219"/>
        <c:overlap val="-27"/>
        <c:axId val="1338958591"/>
        <c:axId val="1338959071"/>
      </c:barChart>
      <c:catAx>
        <c:axId val="133895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8959071"/>
        <c:crosses val="autoZero"/>
        <c:auto val="1"/>
        <c:lblAlgn val="ctr"/>
        <c:lblOffset val="100"/>
        <c:noMultiLvlLbl val="0"/>
      </c:catAx>
      <c:valAx>
        <c:axId val="1338959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8958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A5E-4C3D-98A3-B03AC021C16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D79B-8284-C87D-E3B3-BEE9CACFE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0FDC8E6-491A-64E0-CA47-9BC90ED83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E4CDC7E-EBA0-9240-B955-97519239C33B}"/>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5" name="Footer Placeholder 4">
            <a:extLst>
              <a:ext uri="{FF2B5EF4-FFF2-40B4-BE49-F238E27FC236}">
                <a16:creationId xmlns:a16="http://schemas.microsoft.com/office/drawing/2014/main" id="{216A4747-92A4-ECD3-7ACB-05C90477E3A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3A03EE-00C0-4061-AEEF-E983BE6011C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354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FD5D-CBDD-6A14-3612-FE8CC323423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541F646-F93E-9498-19D4-298C7EAED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3C492EA-C54F-68AB-C07B-CA225707F173}"/>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5" name="Footer Placeholder 4">
            <a:extLst>
              <a:ext uri="{FF2B5EF4-FFF2-40B4-BE49-F238E27FC236}">
                <a16:creationId xmlns:a16="http://schemas.microsoft.com/office/drawing/2014/main" id="{3ADE3546-566B-2B9C-F1F2-D8D63DEABCE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2DA6E23-29AF-0B28-6602-75724FDFD6C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6570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BE382-746F-D2AF-A6C5-738806537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56679B8-CC3C-E4AD-4A3D-57B58C89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E22882-9FC2-AEAD-7E97-9FC8AECF44E7}"/>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5" name="Footer Placeholder 4">
            <a:extLst>
              <a:ext uri="{FF2B5EF4-FFF2-40B4-BE49-F238E27FC236}">
                <a16:creationId xmlns:a16="http://schemas.microsoft.com/office/drawing/2014/main" id="{69DE4F1C-AA92-E0F1-AD2E-EC469BA73D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79911A6-CA7D-7B24-450D-5F637DACC06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99223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DB52-846A-D193-A362-7F0174FABDB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B80D373-45CC-C7F6-CDA1-00EF08B75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4D74BE8-EDD4-E393-40F8-6124207D9810}"/>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5" name="Footer Placeholder 4">
            <a:extLst>
              <a:ext uri="{FF2B5EF4-FFF2-40B4-BE49-F238E27FC236}">
                <a16:creationId xmlns:a16="http://schemas.microsoft.com/office/drawing/2014/main" id="{AB574E26-FE4B-6555-EB8D-FAF65B7D74A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48FF57D-BDC7-6E96-C5F5-AC22E384BC72}"/>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5809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4D92-FF51-5222-2659-3AB2ABFA0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45569B9-DD3A-2E31-9EAD-5A87B7DC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DBF7D-100D-28D2-0B4A-778AB94A2A8F}"/>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5" name="Footer Placeholder 4">
            <a:extLst>
              <a:ext uri="{FF2B5EF4-FFF2-40B4-BE49-F238E27FC236}">
                <a16:creationId xmlns:a16="http://schemas.microsoft.com/office/drawing/2014/main" id="{28DA12E8-D4D3-D746-87BB-9C8769083A0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9250EF-81C1-B82C-DEB7-FEC374C87B3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6008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5408-2B88-1B41-5688-0A7A6E3F10B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2BD276B-D249-AE0D-AC13-A81BD2FA4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59CB5B2-2693-BD01-0DDD-C628FC4D8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E681557-A3BD-5F9A-9F68-3F69941FB054}"/>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6" name="Footer Placeholder 5">
            <a:extLst>
              <a:ext uri="{FF2B5EF4-FFF2-40B4-BE49-F238E27FC236}">
                <a16:creationId xmlns:a16="http://schemas.microsoft.com/office/drawing/2014/main" id="{F9878F86-1C51-C19F-4CE6-23DAAE9AA3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D786A6E-988B-383A-9D59-596185D25CB0}"/>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30600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F7D1-2E62-3870-B5C6-BEA4D13A6D7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367089C-01D4-387E-D068-F504DCDE0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677F1-157F-8678-4908-C27BB1FC7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5558360-C9F1-9682-53F6-AC8AD263E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138FE-0502-879F-211E-FA8972C2D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5705853-3955-E7B3-CAC0-948A4C78C1C4}"/>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8" name="Footer Placeholder 7">
            <a:extLst>
              <a:ext uri="{FF2B5EF4-FFF2-40B4-BE49-F238E27FC236}">
                <a16:creationId xmlns:a16="http://schemas.microsoft.com/office/drawing/2014/main" id="{4750505E-51FF-E20A-C765-5D0866290F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DFA2EC5-DF17-A625-AA4B-52C05BA3BD4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82095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AEF5-1916-38C4-AA98-CD14A1D830B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D75903A-8588-4EC6-486A-117027631A63}"/>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4" name="Footer Placeholder 3">
            <a:extLst>
              <a:ext uri="{FF2B5EF4-FFF2-40B4-BE49-F238E27FC236}">
                <a16:creationId xmlns:a16="http://schemas.microsoft.com/office/drawing/2014/main" id="{4FA4671D-402C-6390-35AA-8A997E04A04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3C5885C-13D5-C011-BBC1-C8200AB03BF8}"/>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1086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A01BA-BA69-6DF3-A3CC-D559F96B81AD}"/>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3" name="Footer Placeholder 2">
            <a:extLst>
              <a:ext uri="{FF2B5EF4-FFF2-40B4-BE49-F238E27FC236}">
                <a16:creationId xmlns:a16="http://schemas.microsoft.com/office/drawing/2014/main" id="{E0C36949-B2B6-EB39-C981-D6285B6757F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0D324B9-6B9D-3531-B30D-F945B59B258E}"/>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18870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1C5-C8BE-D856-1552-B4B0DA357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7DEB303-A586-864B-0484-148A809A8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06A037AA-F1B3-0F3B-62C0-C3C717C89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772F6-FE91-5FC4-28FF-01115560A841}"/>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6" name="Footer Placeholder 5">
            <a:extLst>
              <a:ext uri="{FF2B5EF4-FFF2-40B4-BE49-F238E27FC236}">
                <a16:creationId xmlns:a16="http://schemas.microsoft.com/office/drawing/2014/main" id="{2792DC5F-BCBD-022D-FC77-7E3A9E99B7F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2111DFB-E7F0-09E8-E55B-DAF74B39DEF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99809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DABC-A94D-6FF3-5355-59464C43D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3E622CB-0BF0-7050-E6AD-40E635E91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D90F5A8-FB31-5BFB-974C-B4EC8F921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63401-D973-9EFE-FD1A-37A9AC54DBF1}"/>
              </a:ext>
            </a:extLst>
          </p:cNvPr>
          <p:cNvSpPr>
            <a:spLocks noGrp="1"/>
          </p:cNvSpPr>
          <p:nvPr>
            <p:ph type="dt" sz="half" idx="10"/>
          </p:nvPr>
        </p:nvSpPr>
        <p:spPr/>
        <p:txBody>
          <a:bodyPr/>
          <a:lstStyle/>
          <a:p>
            <a:fld id="{1E0B8424-981B-462E-B38F-6BADD22923FC}" type="datetimeFigureOut">
              <a:rPr lang="en-ID" smtClean="0"/>
              <a:t>27/05/2023</a:t>
            </a:fld>
            <a:endParaRPr lang="en-ID"/>
          </a:p>
        </p:txBody>
      </p:sp>
      <p:sp>
        <p:nvSpPr>
          <p:cNvPr id="6" name="Footer Placeholder 5">
            <a:extLst>
              <a:ext uri="{FF2B5EF4-FFF2-40B4-BE49-F238E27FC236}">
                <a16:creationId xmlns:a16="http://schemas.microsoft.com/office/drawing/2014/main" id="{6E510A2A-6338-7745-1690-48A7A4A68B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FBD5577-2B54-855C-E61A-07DAE9BEB9A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40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31B0C-9891-AA1A-48B6-3A9C12C9A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3F3FC8D-F2E2-CB4A-CF33-057E49C26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BDDA996-CF4F-721D-B68D-095CD311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t>27/05/2023</a:t>
            </a:fld>
            <a:endParaRPr lang="en-ID"/>
          </a:p>
        </p:txBody>
      </p:sp>
      <p:sp>
        <p:nvSpPr>
          <p:cNvPr id="5" name="Footer Placeholder 4">
            <a:extLst>
              <a:ext uri="{FF2B5EF4-FFF2-40B4-BE49-F238E27FC236}">
                <a16:creationId xmlns:a16="http://schemas.microsoft.com/office/drawing/2014/main" id="{57544215-36A7-DDA5-24CD-1A2D8B846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AC0D7D7-A735-8230-2D0C-399C8162F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t>‹#›</a:t>
            </a:fld>
            <a:endParaRPr lang="en-ID"/>
          </a:p>
        </p:txBody>
      </p:sp>
    </p:spTree>
    <p:extLst>
      <p:ext uri="{BB962C8B-B14F-4D97-AF65-F5344CB8AC3E}">
        <p14:creationId xmlns:p14="http://schemas.microsoft.com/office/powerpoint/2010/main" val="399819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a:extLst>
              <a:ext uri="{FF2B5EF4-FFF2-40B4-BE49-F238E27FC236}">
                <a16:creationId xmlns:a16="http://schemas.microsoft.com/office/drawing/2014/main" id="{02E2572A-377E-7739-F2ED-29D6C5B54C6F}"/>
              </a:ext>
            </a:extLst>
          </p:cNvPr>
          <p:cNvPicPr>
            <a:picLocks noChangeAspect="1"/>
          </p:cNvPicPr>
          <p:nvPr/>
        </p:nvPicPr>
        <p:blipFill rotWithShape="1">
          <a:blip r:embed="rId2">
            <a:extLst>
              <a:ext uri="{28A0092B-C50C-407E-A947-70E740481C1C}">
                <a14:useLocalDpi xmlns:a14="http://schemas.microsoft.com/office/drawing/2010/main" val="0"/>
              </a:ext>
            </a:extLst>
          </a:blip>
          <a:srcRect l="14779" r="14129"/>
          <a:stretch/>
        </p:blipFill>
        <p:spPr>
          <a:xfrm>
            <a:off x="0" y="5"/>
            <a:ext cx="12192000" cy="6857995"/>
          </a:xfrm>
          <a:prstGeom prst="rect">
            <a:avLst/>
          </a:prstGeom>
        </p:spPr>
      </p:pic>
      <p:sp>
        <p:nvSpPr>
          <p:cNvPr id="4" name="Rectangle 3">
            <a:extLst>
              <a:ext uri="{FF2B5EF4-FFF2-40B4-BE49-F238E27FC236}">
                <a16:creationId xmlns:a16="http://schemas.microsoft.com/office/drawing/2014/main" id="{B9EFE3E3-F113-3DCB-9E5A-FADB6F505896}"/>
              </a:ext>
            </a:extLst>
          </p:cNvPr>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B45074C-3226-1448-BEF5-681032C8D6A5}"/>
              </a:ext>
            </a:extLst>
          </p:cNvPr>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0689CBA0-A215-AAB9-2CE6-07BD41E2464F}"/>
              </a:ext>
            </a:extLst>
          </p:cNvPr>
          <p:cNvSpPr/>
          <p:nvPr/>
        </p:nvSpPr>
        <p:spPr>
          <a:xfrm>
            <a:off x="-1" y="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a:extLst>
              <a:ext uri="{FF2B5EF4-FFF2-40B4-BE49-F238E27FC236}">
                <a16:creationId xmlns:a16="http://schemas.microsoft.com/office/drawing/2014/main" id="{633282DF-9301-3FD6-C0D7-B395C40B3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a:extLst>
              <a:ext uri="{FF2B5EF4-FFF2-40B4-BE49-F238E27FC236}">
                <a16:creationId xmlns:a16="http://schemas.microsoft.com/office/drawing/2014/main" id="{A56F657A-BF92-5400-A320-92FA32E23D4C}"/>
              </a:ext>
            </a:extLst>
          </p:cNvPr>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17504A89-2F27-46B6-054B-A5CC06390D98}"/>
              </a:ext>
            </a:extLst>
          </p:cNvPr>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0D3726BC-0B0C-0C71-AF21-280EBA5514AB}"/>
              </a:ext>
            </a:extLst>
          </p:cNvPr>
          <p:cNvSpPr txBox="1"/>
          <p:nvPr/>
        </p:nvSpPr>
        <p:spPr>
          <a:xfrm>
            <a:off x="545432" y="1768964"/>
            <a:ext cx="7280890" cy="2800767"/>
          </a:xfrm>
          <a:prstGeom prst="rect">
            <a:avLst/>
          </a:prstGeom>
          <a:noFill/>
        </p:spPr>
        <p:txBody>
          <a:bodyPr wrap="square" rtlCol="0">
            <a:spAutoFit/>
          </a:bodyPr>
          <a:lstStyle/>
          <a:p>
            <a:r>
              <a:rPr lang="en-ID" sz="8800" b="1" dirty="0">
                <a:solidFill>
                  <a:schemeClr val="accent4">
                    <a:lumMod val="50000"/>
                  </a:schemeClr>
                </a:solidFill>
                <a:effectLst>
                  <a:outerShdw blurRad="38100" dist="38100" dir="2700000" algn="tl">
                    <a:srgbClr val="000000">
                      <a:alpha val="43137"/>
                    </a:srgbClr>
                  </a:outerShdw>
                </a:effectLst>
              </a:rPr>
              <a:t>ABSTRACT TITLE</a:t>
            </a:r>
          </a:p>
        </p:txBody>
      </p:sp>
      <p:sp>
        <p:nvSpPr>
          <p:cNvPr id="12" name="TextBox 11">
            <a:extLst>
              <a:ext uri="{FF2B5EF4-FFF2-40B4-BE49-F238E27FC236}">
                <a16:creationId xmlns:a16="http://schemas.microsoft.com/office/drawing/2014/main" id="{6A2F02A4-0167-12E1-77FD-D7D7B468B405}"/>
              </a:ext>
            </a:extLst>
          </p:cNvPr>
          <p:cNvSpPr txBox="1"/>
          <p:nvPr/>
        </p:nvSpPr>
        <p:spPr>
          <a:xfrm>
            <a:off x="629777" y="4949782"/>
            <a:ext cx="3065263" cy="707886"/>
          </a:xfrm>
          <a:prstGeom prst="rect">
            <a:avLst/>
          </a:prstGeom>
          <a:noFill/>
        </p:spPr>
        <p:txBody>
          <a:bodyPr wrap="none" rtlCol="0">
            <a:spAutoFit/>
          </a:bodyPr>
          <a:lstStyle/>
          <a:p>
            <a:r>
              <a:rPr lang="en-ID" sz="4000" b="1" dirty="0">
                <a:solidFill>
                  <a:schemeClr val="accent4">
                    <a:lumMod val="50000"/>
                  </a:schemeClr>
                </a:solidFill>
                <a:effectLst>
                  <a:outerShdw blurRad="38100" dist="38100" dir="2700000" algn="tl">
                    <a:srgbClr val="000000">
                      <a:alpha val="43137"/>
                    </a:srgbClr>
                  </a:outerShdw>
                </a:effectLst>
              </a:rPr>
              <a:t>Author Name</a:t>
            </a:r>
          </a:p>
        </p:txBody>
      </p:sp>
    </p:spTree>
    <p:extLst>
      <p:ext uri="{BB962C8B-B14F-4D97-AF65-F5344CB8AC3E}">
        <p14:creationId xmlns:p14="http://schemas.microsoft.com/office/powerpoint/2010/main" val="324153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977371" cy="769441"/>
          </a:xfrm>
          <a:prstGeom prst="rect">
            <a:avLst/>
          </a:prstGeom>
          <a:noFill/>
        </p:spPr>
        <p:txBody>
          <a:bodyPr wrap="none" rtlCol="0">
            <a:spAutoFit/>
          </a:bodyPr>
          <a:lstStyle/>
          <a:p>
            <a:r>
              <a:rPr lang="en-US" sz="4400" b="1" u="sng" dirty="0">
                <a:solidFill>
                  <a:srgbClr val="7030A0"/>
                </a:solidFill>
                <a:latin typeface="Arial" panose="020B0604020202020204" pitchFamily="34" charset="0"/>
                <a:cs typeface="Arial" panose="020B0604020202020204" pitchFamily="34" charset="0"/>
              </a:rPr>
              <a:t>C</a:t>
            </a:r>
            <a:r>
              <a:rPr lang="en-ID" sz="4400" b="1" u="sng" dirty="0">
                <a:solidFill>
                  <a:srgbClr val="7030A0"/>
                </a:solidFill>
                <a:latin typeface="Arial" panose="020B0604020202020204" pitchFamily="34" charset="0"/>
                <a:cs typeface="Arial" panose="020B0604020202020204" pitchFamily="34" charset="0"/>
              </a:rPr>
              <a:t>ONCLUSION</a:t>
            </a:r>
            <a:endParaRPr lang="en-ID" sz="4400" u="sng" dirty="0">
              <a:solidFill>
                <a:srgbClr val="7030A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09175B-BEE0-6D1E-6B08-6418842E5119}"/>
              </a:ext>
            </a:extLst>
          </p:cNvPr>
          <p:cNvSpPr txBox="1"/>
          <p:nvPr/>
        </p:nvSpPr>
        <p:spPr>
          <a:xfrm>
            <a:off x="502920" y="1188610"/>
            <a:ext cx="11116994" cy="4154984"/>
          </a:xfrm>
          <a:prstGeom prst="rect">
            <a:avLst/>
          </a:prstGeom>
          <a:noFill/>
        </p:spPr>
        <p:txBody>
          <a:bodyPr wrap="square">
            <a:spAutoFit/>
          </a:bodyPr>
          <a:lstStyle/>
          <a:p>
            <a:pPr algn="just"/>
            <a:r>
              <a:rPr lang="en-US" sz="2400" b="0" i="0" u="none" strike="noStrike" dirty="0">
                <a:solidFill>
                  <a:srgbClr val="403B3B"/>
                </a:solidFill>
                <a:effectLst/>
              </a:rPr>
              <a:t>To wrap up your poster, present two to three key findings. You can also add a brief explanation or narrative to these that can encourage conversation or dialogue with the audience. These findings can be actionable items that can lead to implementation, policy creation, or further study.</a:t>
            </a:r>
          </a:p>
          <a:p>
            <a:pPr algn="just"/>
            <a:endParaRPr lang="en-US" sz="2400" dirty="0">
              <a:solidFill>
                <a:srgbClr val="403B3B"/>
              </a:solidFill>
            </a:endParaRPr>
          </a:p>
          <a:p>
            <a:pPr algn="just"/>
            <a:endParaRPr lang="en-US" sz="2400" dirty="0">
              <a:solidFill>
                <a:srgbClr val="403B3B"/>
              </a:solidFill>
            </a:endParaRPr>
          </a:p>
          <a:p>
            <a:pPr algn="just"/>
            <a:endParaRPr lang="en-US" sz="2400" dirty="0">
              <a:solidFill>
                <a:srgbClr val="403B3B"/>
              </a:solidFill>
            </a:endParaRPr>
          </a:p>
          <a:p>
            <a:pPr algn="just"/>
            <a:endParaRPr lang="en-US" sz="2400" dirty="0">
              <a:solidFill>
                <a:srgbClr val="403B3B"/>
              </a:solidFill>
            </a:endParaRPr>
          </a:p>
          <a:p>
            <a:pPr algn="just"/>
            <a:endParaRPr lang="en-US" sz="2400" dirty="0">
              <a:solidFill>
                <a:srgbClr val="403B3B"/>
              </a:solidFill>
            </a:endParaRPr>
          </a:p>
          <a:p>
            <a:pPr algn="just"/>
            <a:endParaRPr lang="en-US" sz="2400" dirty="0">
              <a:solidFill>
                <a:srgbClr val="403B3B"/>
              </a:solidFill>
            </a:endParaRPr>
          </a:p>
          <a:p>
            <a:pPr algn="just"/>
            <a:endParaRPr lang="en-US" sz="2400" dirty="0">
              <a:solidFill>
                <a:srgbClr val="403B3B"/>
              </a:solidFill>
            </a:endParaRPr>
          </a:p>
        </p:txBody>
      </p:sp>
    </p:spTree>
    <p:extLst>
      <p:ext uri="{BB962C8B-B14F-4D97-AF65-F5344CB8AC3E}">
        <p14:creationId xmlns:p14="http://schemas.microsoft.com/office/powerpoint/2010/main" val="142611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791201" y="36022"/>
            <a:ext cx="2852063" cy="769441"/>
          </a:xfrm>
          <a:prstGeom prst="rect">
            <a:avLst/>
          </a:prstGeom>
          <a:noFill/>
        </p:spPr>
        <p:txBody>
          <a:bodyPr wrap="none" rtlCol="0">
            <a:spAutoFit/>
          </a:bodyPr>
          <a:lstStyle/>
          <a:p>
            <a:r>
              <a:rPr lang="en-ID" sz="4400" b="1" u="sng" dirty="0">
                <a:solidFill>
                  <a:srgbClr val="7030A0"/>
                </a:solidFill>
              </a:rPr>
              <a:t>REFERENCE</a:t>
            </a:r>
          </a:p>
        </p:txBody>
      </p:sp>
    </p:spTree>
    <p:extLst>
      <p:ext uri="{BB962C8B-B14F-4D97-AF65-F5344CB8AC3E}">
        <p14:creationId xmlns:p14="http://schemas.microsoft.com/office/powerpoint/2010/main" val="413616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C21B9F-E8FD-D307-9C62-74946AE90E4C}"/>
              </a:ext>
            </a:extLst>
          </p:cNvPr>
          <p:cNvSpPr/>
          <p:nvPr/>
        </p:nvSpPr>
        <p:spPr>
          <a:xfrm>
            <a:off x="1403685" y="862264"/>
            <a:ext cx="9384631" cy="5133473"/>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08FFD855-8327-3B3A-E2DD-027377F8B2C0}"/>
              </a:ext>
            </a:extLst>
          </p:cNvPr>
          <p:cNvSpPr/>
          <p:nvPr/>
        </p:nvSpPr>
        <p:spPr>
          <a:xfrm>
            <a:off x="7571874" y="5694947"/>
            <a:ext cx="3737810" cy="593558"/>
          </a:xfrm>
          <a:prstGeom prst="rect">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D7CC3C15-7805-1456-3E7A-2E6AA6F98BEA}"/>
              </a:ext>
            </a:extLst>
          </p:cNvPr>
          <p:cNvSpPr/>
          <p:nvPr/>
        </p:nvSpPr>
        <p:spPr>
          <a:xfrm>
            <a:off x="898359" y="465221"/>
            <a:ext cx="1411705" cy="1315453"/>
          </a:xfrm>
          <a:prstGeom prst="rect">
            <a:avLst/>
          </a:prstGeom>
          <a:solidFill>
            <a:srgbClr val="FF99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8">
            <a:extLst>
              <a:ext uri="{FF2B5EF4-FFF2-40B4-BE49-F238E27FC236}">
                <a16:creationId xmlns:a16="http://schemas.microsoft.com/office/drawing/2014/main" id="{76FB5148-03B4-98BB-4C68-60287F64A4A2}"/>
              </a:ext>
            </a:extLst>
          </p:cNvPr>
          <p:cNvSpPr/>
          <p:nvPr/>
        </p:nvSpPr>
        <p:spPr>
          <a:xfrm>
            <a:off x="2470484" y="3048000"/>
            <a:ext cx="7507705" cy="381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57C81574-3BB5-FA30-D7AD-61DD85406ECD}"/>
              </a:ext>
            </a:extLst>
          </p:cNvPr>
          <p:cNvSpPr/>
          <p:nvPr/>
        </p:nvSpPr>
        <p:spPr>
          <a:xfrm>
            <a:off x="3368234" y="2101067"/>
            <a:ext cx="5455532" cy="1569660"/>
          </a:xfrm>
          <a:prstGeom prst="rect">
            <a:avLst/>
          </a:prstGeom>
          <a:noFill/>
        </p:spPr>
        <p:txBody>
          <a:bodyPr wrap="none" lIns="91440" tIns="45720" rIns="91440" bIns="45720">
            <a:spAutoFit/>
          </a:bodyPr>
          <a:lstStyle/>
          <a:p>
            <a:pPr algn="ct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Thank You</a:t>
            </a:r>
          </a:p>
        </p:txBody>
      </p:sp>
      <p:grpSp>
        <p:nvGrpSpPr>
          <p:cNvPr id="16" name="Group 15">
            <a:extLst>
              <a:ext uri="{FF2B5EF4-FFF2-40B4-BE49-F238E27FC236}">
                <a16:creationId xmlns:a16="http://schemas.microsoft.com/office/drawing/2014/main" id="{5860693E-91DC-3DDF-4CBF-9E3D2A45AA0D}"/>
              </a:ext>
            </a:extLst>
          </p:cNvPr>
          <p:cNvGrpSpPr/>
          <p:nvPr/>
        </p:nvGrpSpPr>
        <p:grpSpPr>
          <a:xfrm>
            <a:off x="88233" y="5205662"/>
            <a:ext cx="1195134" cy="208547"/>
            <a:chOff x="104275" y="4868780"/>
            <a:chExt cx="1195134" cy="208547"/>
          </a:xfrm>
        </p:grpSpPr>
        <p:sp>
          <p:nvSpPr>
            <p:cNvPr id="11" name="Oval 10">
              <a:extLst>
                <a:ext uri="{FF2B5EF4-FFF2-40B4-BE49-F238E27FC236}">
                  <a16:creationId xmlns:a16="http://schemas.microsoft.com/office/drawing/2014/main" id="{CC1ACD25-5D25-DEE5-DB6C-1ECD0C8D598D}"/>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46751601-537B-0F0C-6D78-5F1F0D9873D9}"/>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0CDF7457-E5D5-5471-EFC3-26E79D4604F0}"/>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8A769CF9-58F1-64AE-FAA6-0DADDAC66878}"/>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1C50ABAB-14F5-CB17-76AC-D3387E3652B6}"/>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A22C7A36-8577-3E1E-385B-5B491AA5C19C}"/>
              </a:ext>
            </a:extLst>
          </p:cNvPr>
          <p:cNvGrpSpPr/>
          <p:nvPr/>
        </p:nvGrpSpPr>
        <p:grpSpPr>
          <a:xfrm>
            <a:off x="88233" y="5533523"/>
            <a:ext cx="1195134" cy="208547"/>
            <a:chOff x="104275" y="4868780"/>
            <a:chExt cx="1195134" cy="208547"/>
          </a:xfrm>
        </p:grpSpPr>
        <p:sp>
          <p:nvSpPr>
            <p:cNvPr id="18" name="Oval 17">
              <a:extLst>
                <a:ext uri="{FF2B5EF4-FFF2-40B4-BE49-F238E27FC236}">
                  <a16:creationId xmlns:a16="http://schemas.microsoft.com/office/drawing/2014/main" id="{E6C4DF0E-881A-04A2-24E0-EE89CF08F669}"/>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F9B3EAE2-E3F2-A75F-C5B5-ED9660798647}"/>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Oval 19">
              <a:extLst>
                <a:ext uri="{FF2B5EF4-FFF2-40B4-BE49-F238E27FC236}">
                  <a16:creationId xmlns:a16="http://schemas.microsoft.com/office/drawing/2014/main" id="{633126A8-16E6-6039-C928-B60479B030F3}"/>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C2CABCBC-4654-0A62-43E7-749F75A0B4E2}"/>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C5B848C-88AB-944F-84DC-AA659A0C2238}"/>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a16="http://schemas.microsoft.com/office/drawing/2014/main" id="{FD4B8905-7CCB-E4A1-0E4D-C4ECCDE519CD}"/>
              </a:ext>
            </a:extLst>
          </p:cNvPr>
          <p:cNvGrpSpPr/>
          <p:nvPr/>
        </p:nvGrpSpPr>
        <p:grpSpPr>
          <a:xfrm>
            <a:off x="88233" y="5861384"/>
            <a:ext cx="1195134" cy="208547"/>
            <a:chOff x="104275" y="4868780"/>
            <a:chExt cx="1195134" cy="208547"/>
          </a:xfrm>
        </p:grpSpPr>
        <p:sp>
          <p:nvSpPr>
            <p:cNvPr id="24" name="Oval 23">
              <a:extLst>
                <a:ext uri="{FF2B5EF4-FFF2-40B4-BE49-F238E27FC236}">
                  <a16:creationId xmlns:a16="http://schemas.microsoft.com/office/drawing/2014/main" id="{49515AEB-DE79-3B0C-253C-6483DF8B72FC}"/>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D9D57A34-219A-5BC5-2BE2-6B38640E148A}"/>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5D44A04A-078C-E447-A43D-76BA5CDB414C}"/>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C1CEEC37-998F-0BD3-DB76-78DBFA3AB08B}"/>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BC770BCF-3E39-C559-9482-D01D030C3CCE}"/>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9" name="Group 28">
            <a:extLst>
              <a:ext uri="{FF2B5EF4-FFF2-40B4-BE49-F238E27FC236}">
                <a16:creationId xmlns:a16="http://schemas.microsoft.com/office/drawing/2014/main" id="{C1AD6C55-BA1F-367B-50B9-7D949A9DF4DD}"/>
              </a:ext>
            </a:extLst>
          </p:cNvPr>
          <p:cNvGrpSpPr/>
          <p:nvPr/>
        </p:nvGrpSpPr>
        <p:grpSpPr>
          <a:xfrm>
            <a:off x="88233" y="6189245"/>
            <a:ext cx="1195134" cy="208547"/>
            <a:chOff x="104275" y="4868780"/>
            <a:chExt cx="1195134" cy="208547"/>
          </a:xfrm>
        </p:grpSpPr>
        <p:sp>
          <p:nvSpPr>
            <p:cNvPr id="30" name="Oval 29">
              <a:extLst>
                <a:ext uri="{FF2B5EF4-FFF2-40B4-BE49-F238E27FC236}">
                  <a16:creationId xmlns:a16="http://schemas.microsoft.com/office/drawing/2014/main" id="{F51ABBFA-08B2-732D-95E9-8C1ABEA9329A}"/>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58F91348-BC99-6B5B-7B43-B086B8AFA2C9}"/>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53F4122D-890E-61FF-4D4A-5B2DDC76AD21}"/>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76BF3C86-2E2E-9C08-6473-CD460BBE5A8E}"/>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38258F53-366C-2C57-303F-C7E3706692F7}"/>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5" name="Group 34">
            <a:extLst>
              <a:ext uri="{FF2B5EF4-FFF2-40B4-BE49-F238E27FC236}">
                <a16:creationId xmlns:a16="http://schemas.microsoft.com/office/drawing/2014/main" id="{16CFD95A-EA47-A59A-107F-29C8F08EDF17}"/>
              </a:ext>
            </a:extLst>
          </p:cNvPr>
          <p:cNvGrpSpPr/>
          <p:nvPr/>
        </p:nvGrpSpPr>
        <p:grpSpPr>
          <a:xfrm>
            <a:off x="88233" y="6517106"/>
            <a:ext cx="1195134" cy="208547"/>
            <a:chOff x="104275" y="4868780"/>
            <a:chExt cx="1195134" cy="208547"/>
          </a:xfrm>
        </p:grpSpPr>
        <p:sp>
          <p:nvSpPr>
            <p:cNvPr id="36" name="Oval 35">
              <a:extLst>
                <a:ext uri="{FF2B5EF4-FFF2-40B4-BE49-F238E27FC236}">
                  <a16:creationId xmlns:a16="http://schemas.microsoft.com/office/drawing/2014/main" id="{C38C3E23-2F4B-2B5E-B3D5-FE325AAFCEFC}"/>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FDADC3A2-5428-9900-3E2B-50419FB941C3}"/>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BDAB2C9B-38E9-5376-F272-BD7B74DA1383}"/>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41D46B6A-464E-8AB2-806C-69FF1CC8CCB6}"/>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A4BD95E4-BF3B-12BA-6B54-09F1EDCFBFA4}"/>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C1B3E6FE-E8CC-6567-2762-62D4D74B3E83}"/>
              </a:ext>
            </a:extLst>
          </p:cNvPr>
          <p:cNvGrpSpPr/>
          <p:nvPr/>
        </p:nvGrpSpPr>
        <p:grpSpPr>
          <a:xfrm>
            <a:off x="10908634" y="163429"/>
            <a:ext cx="1195134" cy="208547"/>
            <a:chOff x="104275" y="4868780"/>
            <a:chExt cx="1195134" cy="208547"/>
          </a:xfrm>
        </p:grpSpPr>
        <p:sp>
          <p:nvSpPr>
            <p:cNvPr id="42" name="Oval 41">
              <a:extLst>
                <a:ext uri="{FF2B5EF4-FFF2-40B4-BE49-F238E27FC236}">
                  <a16:creationId xmlns:a16="http://schemas.microsoft.com/office/drawing/2014/main" id="{0F053662-DA29-BEBC-03EB-55E1F4AC43C2}"/>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1490C704-6892-DC72-6F52-7AC50607F23E}"/>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BC814A06-7CC0-00F5-3787-7A3B7933BE0B}"/>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D704203E-6357-2F94-6981-5BDCD857EF2D}"/>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378F18E1-1781-BF1F-E26E-FEC14BC5378D}"/>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7" name="Group 46">
            <a:extLst>
              <a:ext uri="{FF2B5EF4-FFF2-40B4-BE49-F238E27FC236}">
                <a16:creationId xmlns:a16="http://schemas.microsoft.com/office/drawing/2014/main" id="{09AC3B3D-85D1-B9A9-0CC0-9023FEC95FE4}"/>
              </a:ext>
            </a:extLst>
          </p:cNvPr>
          <p:cNvGrpSpPr/>
          <p:nvPr/>
        </p:nvGrpSpPr>
        <p:grpSpPr>
          <a:xfrm>
            <a:off x="10908634" y="491290"/>
            <a:ext cx="1195134" cy="208547"/>
            <a:chOff x="104275" y="4868780"/>
            <a:chExt cx="1195134" cy="208547"/>
          </a:xfrm>
        </p:grpSpPr>
        <p:sp>
          <p:nvSpPr>
            <p:cNvPr id="48" name="Oval 47">
              <a:extLst>
                <a:ext uri="{FF2B5EF4-FFF2-40B4-BE49-F238E27FC236}">
                  <a16:creationId xmlns:a16="http://schemas.microsoft.com/office/drawing/2014/main" id="{307214AC-42AA-BD5E-3698-D5FAA9C2CF9C}"/>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F5267E5A-FF16-4FF5-A1B1-0B7FD13FA2F4}"/>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6B1844CA-1C86-8A72-EF7D-33942BCCCABF}"/>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8AB7C089-12D5-4BF5-34CD-CC070816D57B}"/>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AAD0A015-ACC1-2015-ED95-A734EEE3D6B8}"/>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3" name="Group 52">
            <a:extLst>
              <a:ext uri="{FF2B5EF4-FFF2-40B4-BE49-F238E27FC236}">
                <a16:creationId xmlns:a16="http://schemas.microsoft.com/office/drawing/2014/main" id="{B5B05726-9ACB-5DD8-461D-32EB3C51AD3E}"/>
              </a:ext>
            </a:extLst>
          </p:cNvPr>
          <p:cNvGrpSpPr/>
          <p:nvPr/>
        </p:nvGrpSpPr>
        <p:grpSpPr>
          <a:xfrm>
            <a:off x="10908634" y="819151"/>
            <a:ext cx="1195134" cy="208547"/>
            <a:chOff x="104275" y="4868780"/>
            <a:chExt cx="1195134" cy="208547"/>
          </a:xfrm>
        </p:grpSpPr>
        <p:sp>
          <p:nvSpPr>
            <p:cNvPr id="54" name="Oval 53">
              <a:extLst>
                <a:ext uri="{FF2B5EF4-FFF2-40B4-BE49-F238E27FC236}">
                  <a16:creationId xmlns:a16="http://schemas.microsoft.com/office/drawing/2014/main" id="{1BED6A0E-4480-5BEB-EB7C-CAB99DE39B9A}"/>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71443AA5-2C07-58F5-F3E3-BF697F7E61C2}"/>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ACAFD4AC-5060-9AD2-2F04-A0D23EDE8407}"/>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785E8B74-F7CA-521E-EB91-537B30AC7EF5}"/>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BD8D3042-FA88-47AE-F457-4D32424B6867}"/>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9" name="Group 58">
            <a:extLst>
              <a:ext uri="{FF2B5EF4-FFF2-40B4-BE49-F238E27FC236}">
                <a16:creationId xmlns:a16="http://schemas.microsoft.com/office/drawing/2014/main" id="{C19A25DD-A566-03C6-36B6-7C7836A4BA26}"/>
              </a:ext>
            </a:extLst>
          </p:cNvPr>
          <p:cNvGrpSpPr/>
          <p:nvPr/>
        </p:nvGrpSpPr>
        <p:grpSpPr>
          <a:xfrm>
            <a:off x="10908634" y="1147012"/>
            <a:ext cx="1195134" cy="208547"/>
            <a:chOff x="104275" y="4868780"/>
            <a:chExt cx="1195134" cy="208547"/>
          </a:xfrm>
        </p:grpSpPr>
        <p:sp>
          <p:nvSpPr>
            <p:cNvPr id="60" name="Oval 59">
              <a:extLst>
                <a:ext uri="{FF2B5EF4-FFF2-40B4-BE49-F238E27FC236}">
                  <a16:creationId xmlns:a16="http://schemas.microsoft.com/office/drawing/2014/main" id="{574F9E57-D8D6-214B-8E17-8FBFC4C4AF53}"/>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C00E6B21-F76F-F41F-2AB5-8DE5320573FD}"/>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5623F77D-CF77-7FAC-C21F-3F11EA15B9BF}"/>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9A5CF7AB-AD06-3F2B-DD77-69F07FA3BB02}"/>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72A2C2B3-6C30-B639-FE74-14EC8B053285}"/>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5" name="Group 64">
            <a:extLst>
              <a:ext uri="{FF2B5EF4-FFF2-40B4-BE49-F238E27FC236}">
                <a16:creationId xmlns:a16="http://schemas.microsoft.com/office/drawing/2014/main" id="{D7ADE457-0A79-6E7B-3719-542A581067A9}"/>
              </a:ext>
            </a:extLst>
          </p:cNvPr>
          <p:cNvGrpSpPr/>
          <p:nvPr/>
        </p:nvGrpSpPr>
        <p:grpSpPr>
          <a:xfrm>
            <a:off x="10908634" y="1474873"/>
            <a:ext cx="1195134" cy="208547"/>
            <a:chOff x="104275" y="4868780"/>
            <a:chExt cx="1195134" cy="208547"/>
          </a:xfrm>
        </p:grpSpPr>
        <p:sp>
          <p:nvSpPr>
            <p:cNvPr id="66" name="Oval 65">
              <a:extLst>
                <a:ext uri="{FF2B5EF4-FFF2-40B4-BE49-F238E27FC236}">
                  <a16:creationId xmlns:a16="http://schemas.microsoft.com/office/drawing/2014/main" id="{1BF43559-6E7A-3CCA-C532-B6E2B28527A5}"/>
                </a:ext>
              </a:extLst>
            </p:cNvPr>
            <p:cNvSpPr/>
            <p:nvPr/>
          </p:nvSpPr>
          <p:spPr>
            <a:xfrm>
              <a:off x="104275"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CAC7AC47-4BED-A10D-26F5-B314D81DCBB6}"/>
                </a:ext>
              </a:extLst>
            </p:cNvPr>
            <p:cNvSpPr/>
            <p:nvPr/>
          </p:nvSpPr>
          <p:spPr>
            <a:xfrm>
              <a:off x="35092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A9D99F77-71BF-7A45-2024-98EDFD980C95}"/>
                </a:ext>
              </a:extLst>
            </p:cNvPr>
            <p:cNvSpPr/>
            <p:nvPr/>
          </p:nvSpPr>
          <p:spPr>
            <a:xfrm>
              <a:off x="597569"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82ECA09D-8FCD-8ADE-96BE-D5CE25B87755}"/>
                </a:ext>
              </a:extLst>
            </p:cNvPr>
            <p:cNvSpPr/>
            <p:nvPr/>
          </p:nvSpPr>
          <p:spPr>
            <a:xfrm>
              <a:off x="844216"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4D141032-A7B5-F4D2-F87E-910EAFEE01D3}"/>
                </a:ext>
              </a:extLst>
            </p:cNvPr>
            <p:cNvSpPr/>
            <p:nvPr/>
          </p:nvSpPr>
          <p:spPr>
            <a:xfrm>
              <a:off x="1090862" y="4868780"/>
              <a:ext cx="208547" cy="208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1884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5DC854-255F-3D2C-4EE6-BE909F7DEF56}"/>
              </a:ext>
            </a:extLst>
          </p:cNvPr>
          <p:cNvSpPr txBox="1"/>
          <p:nvPr/>
        </p:nvSpPr>
        <p:spPr>
          <a:xfrm>
            <a:off x="627727" y="58706"/>
            <a:ext cx="3158069" cy="1015663"/>
          </a:xfrm>
          <a:prstGeom prst="rect">
            <a:avLst/>
          </a:prstGeom>
          <a:noFill/>
        </p:spPr>
        <p:txBody>
          <a:bodyPr wrap="square" rtlCol="0">
            <a:spAutoFit/>
          </a:bodyPr>
          <a:lstStyle/>
          <a:p>
            <a:r>
              <a:rPr lang="en-ID" sz="6000" b="1" dirty="0">
                <a:solidFill>
                  <a:schemeClr val="bg1"/>
                </a:solidFill>
                <a:effectLst>
                  <a:outerShdw blurRad="38100" dist="38100" dir="2700000" algn="tl">
                    <a:srgbClr val="000000">
                      <a:alpha val="43137"/>
                    </a:srgbClr>
                  </a:outerShdw>
                </a:effectLst>
              </a:rPr>
              <a:t>OUTLINE</a:t>
            </a:r>
          </a:p>
        </p:txBody>
      </p:sp>
      <p:pic>
        <p:nvPicPr>
          <p:cNvPr id="3" name="Graphic 2" descr="Address Book with solid fill">
            <a:extLst>
              <a:ext uri="{FF2B5EF4-FFF2-40B4-BE49-F238E27FC236}">
                <a16:creationId xmlns:a16="http://schemas.microsoft.com/office/drawing/2014/main" id="{AF829672-E804-9313-DDCD-18FCC45C1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4173" y="1468700"/>
            <a:ext cx="609099" cy="609099"/>
          </a:xfrm>
          <a:prstGeom prst="rect">
            <a:avLst/>
          </a:prstGeom>
        </p:spPr>
      </p:pic>
      <p:sp>
        <p:nvSpPr>
          <p:cNvPr id="4" name="TextBox 3">
            <a:extLst>
              <a:ext uri="{FF2B5EF4-FFF2-40B4-BE49-F238E27FC236}">
                <a16:creationId xmlns:a16="http://schemas.microsoft.com/office/drawing/2014/main" id="{9A6F7ED1-1280-3EFE-FBE6-261686CE8275}"/>
              </a:ext>
            </a:extLst>
          </p:cNvPr>
          <p:cNvSpPr txBox="1"/>
          <p:nvPr/>
        </p:nvSpPr>
        <p:spPr>
          <a:xfrm>
            <a:off x="5672161" y="1507506"/>
            <a:ext cx="2938625" cy="523220"/>
          </a:xfrm>
          <a:prstGeom prst="rect">
            <a:avLst/>
          </a:prstGeom>
          <a:noFill/>
        </p:spPr>
        <p:txBody>
          <a:bodyPr wrap="none" rtlCol="0">
            <a:spAutoFit/>
          </a:bodyPr>
          <a:lstStyle/>
          <a:p>
            <a:r>
              <a:rPr lang="en-ID" sz="2800" b="1" i="0" u="none" strike="noStrike" dirty="0">
                <a:solidFill>
                  <a:schemeClr val="bg1"/>
                </a:solidFill>
                <a:effectLst/>
                <a:latin typeface="Arial" panose="020B0604020202020204" pitchFamily="34" charset="0"/>
                <a:cs typeface="Arial" panose="020B0604020202020204" pitchFamily="34" charset="0"/>
              </a:rPr>
              <a:t>INTRODUCTION</a:t>
            </a:r>
            <a:endParaRPr lang="en-ID" sz="2800" dirty="0">
              <a:solidFill>
                <a:schemeClr val="bg1"/>
              </a:solidFill>
            </a:endParaRPr>
          </a:p>
        </p:txBody>
      </p:sp>
      <p:pic>
        <p:nvPicPr>
          <p:cNvPr id="5" name="Graphic 4" descr="Address Book with solid fill">
            <a:extLst>
              <a:ext uri="{FF2B5EF4-FFF2-40B4-BE49-F238E27FC236}">
                <a16:creationId xmlns:a16="http://schemas.microsoft.com/office/drawing/2014/main" id="{432C822E-BD85-3105-71B3-6CB9ECEE8B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4173" y="2218321"/>
            <a:ext cx="609099" cy="609099"/>
          </a:xfrm>
          <a:prstGeom prst="rect">
            <a:avLst/>
          </a:prstGeom>
        </p:spPr>
      </p:pic>
      <p:sp>
        <p:nvSpPr>
          <p:cNvPr id="6" name="TextBox 5">
            <a:extLst>
              <a:ext uri="{FF2B5EF4-FFF2-40B4-BE49-F238E27FC236}">
                <a16:creationId xmlns:a16="http://schemas.microsoft.com/office/drawing/2014/main" id="{6192DC54-3BB3-5955-B807-42CB6CE33459}"/>
              </a:ext>
            </a:extLst>
          </p:cNvPr>
          <p:cNvSpPr txBox="1"/>
          <p:nvPr/>
        </p:nvSpPr>
        <p:spPr>
          <a:xfrm>
            <a:off x="5672161" y="2257127"/>
            <a:ext cx="2218877" cy="523220"/>
          </a:xfrm>
          <a:prstGeom prst="rect">
            <a:avLst/>
          </a:prstGeom>
          <a:noFill/>
        </p:spPr>
        <p:txBody>
          <a:bodyPr wrap="none" rtlCol="0">
            <a:spAutoFit/>
          </a:bodyPr>
          <a:lstStyle/>
          <a:p>
            <a:r>
              <a:rPr lang="en-ID" sz="2800" b="1" i="0" u="none" strike="noStrike" dirty="0">
                <a:solidFill>
                  <a:schemeClr val="bg1"/>
                </a:solidFill>
                <a:effectLst/>
                <a:latin typeface="Arial" panose="020B0604020202020204" pitchFamily="34" charset="0"/>
                <a:cs typeface="Arial" panose="020B0604020202020204" pitchFamily="34" charset="0"/>
              </a:rPr>
              <a:t>OBJECTIVE</a:t>
            </a:r>
            <a:endParaRPr lang="en-ID" sz="2800" dirty="0">
              <a:solidFill>
                <a:schemeClr val="bg1"/>
              </a:solidFill>
            </a:endParaRPr>
          </a:p>
        </p:txBody>
      </p:sp>
      <p:pic>
        <p:nvPicPr>
          <p:cNvPr id="7" name="Graphic 6" descr="Address Book with solid fill">
            <a:extLst>
              <a:ext uri="{FF2B5EF4-FFF2-40B4-BE49-F238E27FC236}">
                <a16:creationId xmlns:a16="http://schemas.microsoft.com/office/drawing/2014/main" id="{AEE91241-7558-79A0-B3BA-087554A090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4173" y="2967942"/>
            <a:ext cx="609099" cy="609099"/>
          </a:xfrm>
          <a:prstGeom prst="rect">
            <a:avLst/>
          </a:prstGeom>
        </p:spPr>
      </p:pic>
      <p:sp>
        <p:nvSpPr>
          <p:cNvPr id="8" name="TextBox 7">
            <a:extLst>
              <a:ext uri="{FF2B5EF4-FFF2-40B4-BE49-F238E27FC236}">
                <a16:creationId xmlns:a16="http://schemas.microsoft.com/office/drawing/2014/main" id="{8278E504-1A8F-8A5F-0325-70EFCCCA1F73}"/>
              </a:ext>
            </a:extLst>
          </p:cNvPr>
          <p:cNvSpPr txBox="1"/>
          <p:nvPr/>
        </p:nvSpPr>
        <p:spPr>
          <a:xfrm>
            <a:off x="5672161" y="3006748"/>
            <a:ext cx="3036409" cy="523220"/>
          </a:xfrm>
          <a:prstGeom prst="rect">
            <a:avLst/>
          </a:prstGeom>
          <a:noFill/>
        </p:spPr>
        <p:txBody>
          <a:bodyPr wrap="none" rtlCol="0">
            <a:spAutoFit/>
          </a:bodyPr>
          <a:lstStyle/>
          <a:p>
            <a:r>
              <a:rPr lang="en-ID" sz="2800" b="1" i="0" u="none" strike="noStrike" dirty="0">
                <a:solidFill>
                  <a:schemeClr val="bg1"/>
                </a:solidFill>
                <a:effectLst/>
                <a:latin typeface="Arial" panose="020B0604020202020204" pitchFamily="34" charset="0"/>
                <a:cs typeface="Arial" panose="020B0604020202020204" pitchFamily="34" charset="0"/>
              </a:rPr>
              <a:t>METHODOLOGY</a:t>
            </a:r>
            <a:endParaRPr lang="en-ID" sz="2800" dirty="0">
              <a:solidFill>
                <a:schemeClr val="bg1"/>
              </a:solidFill>
            </a:endParaRPr>
          </a:p>
        </p:txBody>
      </p:sp>
      <p:pic>
        <p:nvPicPr>
          <p:cNvPr id="9" name="Graphic 8" descr="Address Book with solid fill">
            <a:extLst>
              <a:ext uri="{FF2B5EF4-FFF2-40B4-BE49-F238E27FC236}">
                <a16:creationId xmlns:a16="http://schemas.microsoft.com/office/drawing/2014/main" id="{36F8BB10-01FC-4D38-0606-1457D137D8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4173" y="3717563"/>
            <a:ext cx="609099" cy="609099"/>
          </a:xfrm>
          <a:prstGeom prst="rect">
            <a:avLst/>
          </a:prstGeom>
        </p:spPr>
      </p:pic>
      <p:sp>
        <p:nvSpPr>
          <p:cNvPr id="10" name="TextBox 9">
            <a:extLst>
              <a:ext uri="{FF2B5EF4-FFF2-40B4-BE49-F238E27FC236}">
                <a16:creationId xmlns:a16="http://schemas.microsoft.com/office/drawing/2014/main" id="{C4AD66FA-3F29-CE1C-B124-27E1AC350BA7}"/>
              </a:ext>
            </a:extLst>
          </p:cNvPr>
          <p:cNvSpPr txBox="1"/>
          <p:nvPr/>
        </p:nvSpPr>
        <p:spPr>
          <a:xfrm>
            <a:off x="5672161" y="3756369"/>
            <a:ext cx="1833131" cy="523220"/>
          </a:xfrm>
          <a:prstGeom prst="rect">
            <a:avLst/>
          </a:prstGeom>
          <a:noFill/>
        </p:spPr>
        <p:txBody>
          <a:bodyPr wrap="none" rtlCol="0">
            <a:spAutoFit/>
          </a:bodyPr>
          <a:lstStyle/>
          <a:p>
            <a:r>
              <a:rPr lang="en-ID" sz="2800" b="1" i="0" u="none" strike="noStrike" dirty="0">
                <a:solidFill>
                  <a:schemeClr val="bg1"/>
                </a:solidFill>
                <a:effectLst/>
                <a:latin typeface="Arial" panose="020B0604020202020204" pitchFamily="34" charset="0"/>
                <a:cs typeface="Arial" panose="020B0604020202020204" pitchFamily="34" charset="0"/>
              </a:rPr>
              <a:t>RESULTS</a:t>
            </a:r>
            <a:endParaRPr lang="en-ID" sz="2800" dirty="0">
              <a:solidFill>
                <a:schemeClr val="bg1"/>
              </a:solidFill>
            </a:endParaRPr>
          </a:p>
        </p:txBody>
      </p:sp>
      <p:pic>
        <p:nvPicPr>
          <p:cNvPr id="11" name="Graphic 10" descr="Address Book with solid fill">
            <a:extLst>
              <a:ext uri="{FF2B5EF4-FFF2-40B4-BE49-F238E27FC236}">
                <a16:creationId xmlns:a16="http://schemas.microsoft.com/office/drawing/2014/main" id="{2DC4BE9F-A638-BD9E-D50B-9A01BF19CC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4173" y="4467184"/>
            <a:ext cx="609099" cy="609099"/>
          </a:xfrm>
          <a:prstGeom prst="rect">
            <a:avLst/>
          </a:prstGeom>
        </p:spPr>
      </p:pic>
      <p:sp>
        <p:nvSpPr>
          <p:cNvPr id="12" name="TextBox 11">
            <a:extLst>
              <a:ext uri="{FF2B5EF4-FFF2-40B4-BE49-F238E27FC236}">
                <a16:creationId xmlns:a16="http://schemas.microsoft.com/office/drawing/2014/main" id="{8BB1F349-ADF0-C47B-4BF7-F121D74833B8}"/>
              </a:ext>
            </a:extLst>
          </p:cNvPr>
          <p:cNvSpPr txBox="1"/>
          <p:nvPr/>
        </p:nvSpPr>
        <p:spPr>
          <a:xfrm>
            <a:off x="5672161" y="4505990"/>
            <a:ext cx="1966308" cy="954107"/>
          </a:xfrm>
          <a:prstGeom prst="rect">
            <a:avLst/>
          </a:prstGeom>
          <a:noFill/>
        </p:spPr>
        <p:txBody>
          <a:bodyPr wrap="none" rtlCol="0">
            <a:spAutoFit/>
          </a:bodyPr>
          <a:lstStyle/>
          <a:p>
            <a:r>
              <a:rPr lang="en-ID" sz="2800" b="1" i="0" u="none" strike="noStrike" dirty="0">
                <a:solidFill>
                  <a:schemeClr val="bg1"/>
                </a:solidFill>
                <a:effectLst/>
                <a:latin typeface="Arial" panose="020B0604020202020204" pitchFamily="34" charset="0"/>
                <a:cs typeface="Arial" panose="020B0604020202020204" pitchFamily="34" charset="0"/>
              </a:rPr>
              <a:t>ANALYSIS</a:t>
            </a:r>
            <a:endParaRPr lang="en-ID" sz="2800" dirty="0">
              <a:latin typeface="Arial" panose="020B0604020202020204" pitchFamily="34" charset="0"/>
              <a:cs typeface="Arial" panose="020B0604020202020204" pitchFamily="34" charset="0"/>
            </a:endParaRPr>
          </a:p>
          <a:p>
            <a:endParaRPr lang="en-ID" sz="2800" dirty="0">
              <a:solidFill>
                <a:schemeClr val="bg1"/>
              </a:solidFill>
            </a:endParaRPr>
          </a:p>
        </p:txBody>
      </p:sp>
      <p:pic>
        <p:nvPicPr>
          <p:cNvPr id="13" name="Graphic 12" descr="Address Book with solid fill">
            <a:extLst>
              <a:ext uri="{FF2B5EF4-FFF2-40B4-BE49-F238E27FC236}">
                <a16:creationId xmlns:a16="http://schemas.microsoft.com/office/drawing/2014/main" id="{E1F3B319-6139-9CED-16B4-33C882D1B1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4173" y="5216807"/>
            <a:ext cx="609099" cy="609099"/>
          </a:xfrm>
          <a:prstGeom prst="rect">
            <a:avLst/>
          </a:prstGeom>
        </p:spPr>
      </p:pic>
      <p:sp>
        <p:nvSpPr>
          <p:cNvPr id="14" name="TextBox 13">
            <a:extLst>
              <a:ext uri="{FF2B5EF4-FFF2-40B4-BE49-F238E27FC236}">
                <a16:creationId xmlns:a16="http://schemas.microsoft.com/office/drawing/2014/main" id="{B1D6BEF3-576C-A670-CF9A-D1C5C61DC088}"/>
              </a:ext>
            </a:extLst>
          </p:cNvPr>
          <p:cNvSpPr txBox="1"/>
          <p:nvPr/>
        </p:nvSpPr>
        <p:spPr>
          <a:xfrm>
            <a:off x="5672161" y="5255613"/>
            <a:ext cx="4387163"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C</a:t>
            </a:r>
            <a:r>
              <a:rPr lang="en-ID" sz="2800" b="1" dirty="0">
                <a:solidFill>
                  <a:schemeClr val="bg1"/>
                </a:solidFill>
                <a:latin typeface="Arial" panose="020B0604020202020204" pitchFamily="34" charset="0"/>
                <a:cs typeface="Arial" panose="020B0604020202020204" pitchFamily="34" charset="0"/>
              </a:rPr>
              <a:t>ONCLUSION</a:t>
            </a:r>
            <a:endParaRPr lang="en-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80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4509568" cy="769441"/>
          </a:xfrm>
          <a:prstGeom prst="rect">
            <a:avLst/>
          </a:prstGeom>
          <a:noFill/>
        </p:spPr>
        <p:txBody>
          <a:bodyPr wrap="none" rtlCol="0">
            <a:spAutoFit/>
          </a:bodyPr>
          <a:lstStyle/>
          <a:p>
            <a:r>
              <a:rPr lang="en-ID" sz="4400" b="1" i="0" u="sng" strike="noStrike" dirty="0">
                <a:solidFill>
                  <a:srgbClr val="7030A0"/>
                </a:solidFill>
                <a:effectLst/>
                <a:latin typeface="Arial" panose="020B0604020202020204" pitchFamily="34" charset="0"/>
                <a:cs typeface="Arial" panose="020B0604020202020204" pitchFamily="34" charset="0"/>
              </a:rPr>
              <a:t>INTRODUCTION</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1401803"/>
            <a:ext cx="11299874" cy="3785652"/>
          </a:xfrm>
          <a:prstGeom prst="rect">
            <a:avLst/>
          </a:prstGeom>
          <a:noFill/>
        </p:spPr>
        <p:txBody>
          <a:bodyPr wrap="square">
            <a:spAutoFit/>
          </a:bodyPr>
          <a:lstStyle/>
          <a:p>
            <a:pPr algn="just"/>
            <a:r>
              <a:rPr lang="en-US" sz="2400" b="0" i="0" u="none" strike="noStrike" dirty="0">
                <a:solidFill>
                  <a:srgbClr val="403B3B"/>
                </a:solidFill>
                <a:effectLst/>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p:txBody>
      </p:sp>
    </p:spTree>
    <p:extLst>
      <p:ext uri="{BB962C8B-B14F-4D97-AF65-F5344CB8AC3E}">
        <p14:creationId xmlns:p14="http://schemas.microsoft.com/office/powerpoint/2010/main" val="307673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472833" y="36022"/>
            <a:ext cx="3384260" cy="769441"/>
          </a:xfrm>
          <a:prstGeom prst="rect">
            <a:avLst/>
          </a:prstGeom>
          <a:noFill/>
        </p:spPr>
        <p:txBody>
          <a:bodyPr wrap="none" rtlCol="0">
            <a:spAutoFit/>
          </a:bodyPr>
          <a:lstStyle/>
          <a:p>
            <a:r>
              <a:rPr lang="en-ID" sz="4400" b="1" i="0" u="sng" strike="noStrike" dirty="0">
                <a:solidFill>
                  <a:srgbClr val="7030A0"/>
                </a:solidFill>
                <a:effectLst/>
                <a:latin typeface="Arial" panose="020B0604020202020204" pitchFamily="34" charset="0"/>
                <a:cs typeface="Arial" panose="020B0604020202020204" pitchFamily="34" charset="0"/>
              </a:rPr>
              <a:t>OBJECTIVE</a:t>
            </a:r>
            <a:endParaRPr lang="en-ID" sz="4400" b="1" u="sng" dirty="0">
              <a:solidFill>
                <a:srgbClr val="7030A0"/>
              </a:solidFill>
            </a:endParaRPr>
          </a:p>
        </p:txBody>
      </p:sp>
      <p:sp>
        <p:nvSpPr>
          <p:cNvPr id="4" name="TextBox 3">
            <a:extLst>
              <a:ext uri="{FF2B5EF4-FFF2-40B4-BE49-F238E27FC236}">
                <a16:creationId xmlns:a16="http://schemas.microsoft.com/office/drawing/2014/main" id="{4968BDDA-EAB5-48CA-4D84-7679F90015F6}"/>
              </a:ext>
            </a:extLst>
          </p:cNvPr>
          <p:cNvSpPr txBox="1"/>
          <p:nvPr/>
        </p:nvSpPr>
        <p:spPr>
          <a:xfrm>
            <a:off x="685800" y="1404983"/>
            <a:ext cx="10920046" cy="3785652"/>
          </a:xfrm>
          <a:prstGeom prst="rect">
            <a:avLst/>
          </a:prstGeom>
          <a:noFill/>
        </p:spPr>
        <p:txBody>
          <a:bodyPr wrap="square">
            <a:spAutoFit/>
          </a:bodyPr>
          <a:lstStyle/>
          <a:p>
            <a:pPr algn="just"/>
            <a:r>
              <a:rPr lang="en-US" sz="2400" b="0" i="0" u="none" strike="noStrike" dirty="0">
                <a:solidFill>
                  <a:srgbClr val="403B3B"/>
                </a:solidFill>
                <a:effectLst/>
              </a:rPr>
              <a:t>In this section, state what is the purpose of your study.</a:t>
            </a: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a:p>
            <a:pPr algn="just"/>
            <a:r>
              <a:rPr lang="en-US" sz="2400" b="0" i="0" u="none" strike="noStrike" dirty="0">
                <a:solidFill>
                  <a:srgbClr val="403B3B"/>
                </a:solidFill>
                <a:effectLst/>
              </a:rPr>
              <a:t> </a:t>
            </a:r>
          </a:p>
          <a:p>
            <a:pPr algn="just"/>
            <a:endParaRPr lang="en-US" sz="2400" dirty="0">
              <a:solidFill>
                <a:srgbClr val="403B3B"/>
              </a:solidFill>
            </a:endParaRPr>
          </a:p>
          <a:p>
            <a:pPr algn="just"/>
            <a:endParaRPr lang="en-US" sz="2400" b="0" i="0" u="none" strike="noStrike" dirty="0">
              <a:solidFill>
                <a:srgbClr val="403B3B"/>
              </a:solidFill>
              <a:effectLst/>
            </a:endParaRPr>
          </a:p>
        </p:txBody>
      </p:sp>
    </p:spTree>
    <p:extLst>
      <p:ext uri="{BB962C8B-B14F-4D97-AF65-F5344CB8AC3E}">
        <p14:creationId xmlns:p14="http://schemas.microsoft.com/office/powerpoint/2010/main" val="122209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4668266" cy="769441"/>
          </a:xfrm>
          <a:prstGeom prst="rect">
            <a:avLst/>
          </a:prstGeom>
          <a:noFill/>
        </p:spPr>
        <p:txBody>
          <a:bodyPr wrap="none" rtlCol="0">
            <a:spAutoFit/>
          </a:bodyPr>
          <a:lstStyle/>
          <a:p>
            <a:r>
              <a:rPr lang="en-ID" sz="4400" b="1" i="0" u="sng" strike="noStrike" dirty="0">
                <a:solidFill>
                  <a:srgbClr val="7030A0"/>
                </a:solidFill>
                <a:effectLst/>
                <a:latin typeface="Arial" panose="020B0604020202020204" pitchFamily="34" charset="0"/>
                <a:cs typeface="Arial" panose="020B0604020202020204" pitchFamily="34" charset="0"/>
              </a:rPr>
              <a:t>METHODOLOGY</a:t>
            </a:r>
            <a:endParaRPr lang="en-ID" sz="4400" b="1" u="sng" dirty="0">
              <a:solidFill>
                <a:srgbClr val="7030A0"/>
              </a:solidFill>
            </a:endParaRPr>
          </a:p>
        </p:txBody>
      </p:sp>
      <p:sp>
        <p:nvSpPr>
          <p:cNvPr id="4" name="TextBox 3">
            <a:extLst>
              <a:ext uri="{FF2B5EF4-FFF2-40B4-BE49-F238E27FC236}">
                <a16:creationId xmlns:a16="http://schemas.microsoft.com/office/drawing/2014/main" id="{45F6D743-2396-DF30-8015-C7F96D920F4A}"/>
              </a:ext>
            </a:extLst>
          </p:cNvPr>
          <p:cNvSpPr txBox="1"/>
          <p:nvPr/>
        </p:nvSpPr>
        <p:spPr>
          <a:xfrm>
            <a:off x="657663" y="1507812"/>
            <a:ext cx="10835641" cy="3416320"/>
          </a:xfrm>
          <a:prstGeom prst="rect">
            <a:avLst/>
          </a:prstGeom>
          <a:noFill/>
        </p:spPr>
        <p:txBody>
          <a:bodyPr wrap="square">
            <a:spAutoFit/>
          </a:bodyPr>
          <a:lstStyle/>
          <a:p>
            <a:pPr algn="just"/>
            <a:r>
              <a:rPr lang="en-US" sz="2400" b="0" i="0" u="none" strike="noStrike" dirty="0">
                <a:solidFill>
                  <a:srgbClr val="403B3B"/>
                </a:solidFill>
                <a:effectLst/>
              </a:rPr>
              <a:t>Describe how you've conducted your research. What is the strategy of the team? What methods were used? Were there any special technology applied? </a:t>
            </a: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b="0" i="0" u="none" strike="noStrike" dirty="0">
              <a:solidFill>
                <a:srgbClr val="403B3B"/>
              </a:solidFill>
              <a:effectLst/>
            </a:endParaRPr>
          </a:p>
        </p:txBody>
      </p:sp>
    </p:spTree>
    <p:extLst>
      <p:ext uri="{BB962C8B-B14F-4D97-AF65-F5344CB8AC3E}">
        <p14:creationId xmlns:p14="http://schemas.microsoft.com/office/powerpoint/2010/main" val="30487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979268" y="36022"/>
            <a:ext cx="2776529" cy="769441"/>
          </a:xfrm>
          <a:prstGeom prst="rect">
            <a:avLst/>
          </a:prstGeom>
          <a:noFill/>
        </p:spPr>
        <p:txBody>
          <a:bodyPr wrap="none" rtlCol="0">
            <a:spAutoFit/>
          </a:bodyPr>
          <a:lstStyle/>
          <a:p>
            <a:r>
              <a:rPr lang="en-ID" sz="4400" b="1" i="0" u="sng" strike="noStrike" dirty="0">
                <a:solidFill>
                  <a:srgbClr val="7030A0"/>
                </a:solidFill>
                <a:effectLst/>
                <a:latin typeface="Arial" panose="020B0604020202020204" pitchFamily="34" charset="0"/>
                <a:cs typeface="Arial" panose="020B0604020202020204" pitchFamily="34" charset="0"/>
              </a:rPr>
              <a:t>RESULTS</a:t>
            </a:r>
            <a:endParaRPr lang="en-ID" sz="4400" b="1" u="sng" dirty="0">
              <a:solidFill>
                <a:srgbClr val="7030A0"/>
              </a:solidFill>
            </a:endParaRPr>
          </a:p>
        </p:txBody>
      </p:sp>
      <p:sp>
        <p:nvSpPr>
          <p:cNvPr id="4" name="TextBox 3">
            <a:extLst>
              <a:ext uri="{FF2B5EF4-FFF2-40B4-BE49-F238E27FC236}">
                <a16:creationId xmlns:a16="http://schemas.microsoft.com/office/drawing/2014/main" id="{03827E87-110D-A045-B7B8-9AEE43932046}"/>
              </a:ext>
            </a:extLst>
          </p:cNvPr>
          <p:cNvSpPr txBox="1"/>
          <p:nvPr/>
        </p:nvSpPr>
        <p:spPr>
          <a:xfrm>
            <a:off x="516986" y="1345532"/>
            <a:ext cx="11004453" cy="3785652"/>
          </a:xfrm>
          <a:prstGeom prst="rect">
            <a:avLst/>
          </a:prstGeom>
          <a:noFill/>
        </p:spPr>
        <p:txBody>
          <a:bodyPr wrap="square">
            <a:spAutoFit/>
          </a:bodyPr>
          <a:lstStyle/>
          <a:p>
            <a:pPr algn="just"/>
            <a:r>
              <a:rPr lang="en-US" sz="2400" b="0" i="0" u="none" strike="noStrike" dirty="0">
                <a:solidFill>
                  <a:srgbClr val="403B3B"/>
                </a:solidFill>
                <a:effectLst/>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p:txBody>
      </p:sp>
    </p:spTree>
    <p:extLst>
      <p:ext uri="{BB962C8B-B14F-4D97-AF65-F5344CB8AC3E}">
        <p14:creationId xmlns:p14="http://schemas.microsoft.com/office/powerpoint/2010/main" val="393310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726051" y="36022"/>
            <a:ext cx="2986202" cy="769441"/>
          </a:xfrm>
          <a:prstGeom prst="rect">
            <a:avLst/>
          </a:prstGeom>
          <a:noFill/>
        </p:spPr>
        <p:txBody>
          <a:bodyPr wrap="none" rtlCol="0">
            <a:spAutoFit/>
          </a:bodyPr>
          <a:lstStyle/>
          <a:p>
            <a:r>
              <a:rPr lang="en-ID" sz="4400" b="1" i="0" u="sng" strike="noStrike" dirty="0">
                <a:solidFill>
                  <a:srgbClr val="7030A0"/>
                </a:solidFill>
                <a:effectLst/>
                <a:latin typeface="Arial" panose="020B0604020202020204" pitchFamily="34" charset="0"/>
                <a:cs typeface="Arial" panose="020B0604020202020204" pitchFamily="34" charset="0"/>
              </a:rPr>
              <a:t>ANALYSIS</a:t>
            </a:r>
            <a:endParaRPr lang="en-ID" sz="4400" b="1" u="sng" dirty="0">
              <a:solidFill>
                <a:srgbClr val="7030A0"/>
              </a:solidFill>
            </a:endParaRPr>
          </a:p>
        </p:txBody>
      </p:sp>
      <p:sp>
        <p:nvSpPr>
          <p:cNvPr id="4" name="TextBox 3">
            <a:extLst>
              <a:ext uri="{FF2B5EF4-FFF2-40B4-BE49-F238E27FC236}">
                <a16:creationId xmlns:a16="http://schemas.microsoft.com/office/drawing/2014/main" id="{80D62AA5-2916-2FBE-F39E-C1A1C62A06B9}"/>
              </a:ext>
            </a:extLst>
          </p:cNvPr>
          <p:cNvSpPr txBox="1"/>
          <p:nvPr/>
        </p:nvSpPr>
        <p:spPr>
          <a:xfrm>
            <a:off x="502919" y="1158297"/>
            <a:ext cx="11159197" cy="4154984"/>
          </a:xfrm>
          <a:prstGeom prst="rect">
            <a:avLst/>
          </a:prstGeom>
          <a:noFill/>
        </p:spPr>
        <p:txBody>
          <a:bodyPr wrap="square">
            <a:spAutoFit/>
          </a:bodyPr>
          <a:lstStyle/>
          <a:p>
            <a:pPr algn="just"/>
            <a:r>
              <a:rPr lang="en-US" sz="2400" b="0" i="0" u="none" strike="noStrike" dirty="0">
                <a:solidFill>
                  <a:srgbClr val="403B3B"/>
                </a:solidFill>
                <a:effectLst/>
              </a:rPr>
              <a:t>In a regular research paper, the analysis section is one of the longest parts as it builds on the information that supports the objective and thesis. With a research poster, you can trim down the analysis to the most important parts. </a:t>
            </a: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a:p>
            <a:pPr algn="just"/>
            <a:endParaRPr lang="en-US" sz="2400" dirty="0">
              <a:solidFill>
                <a:srgbClr val="403B3B"/>
              </a:solidFill>
            </a:endParaRPr>
          </a:p>
          <a:p>
            <a:pPr algn="just"/>
            <a:endParaRPr lang="en-US" sz="2400" b="0" i="0" u="none" strike="noStrike" dirty="0">
              <a:solidFill>
                <a:srgbClr val="403B3B"/>
              </a:solidFill>
              <a:effectLst/>
            </a:endParaRPr>
          </a:p>
        </p:txBody>
      </p:sp>
    </p:spTree>
    <p:extLst>
      <p:ext uri="{BB962C8B-B14F-4D97-AF65-F5344CB8AC3E}">
        <p14:creationId xmlns:p14="http://schemas.microsoft.com/office/powerpoint/2010/main" val="199701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908928" y="36022"/>
            <a:ext cx="2986202" cy="769441"/>
          </a:xfrm>
          <a:prstGeom prst="rect">
            <a:avLst/>
          </a:prstGeom>
          <a:noFill/>
        </p:spPr>
        <p:txBody>
          <a:bodyPr wrap="none" rtlCol="0">
            <a:spAutoFit/>
          </a:bodyPr>
          <a:lstStyle/>
          <a:p>
            <a:r>
              <a:rPr lang="en-ID" sz="4400" b="1" i="0" u="sng" strike="noStrike" dirty="0">
                <a:solidFill>
                  <a:srgbClr val="7030A0"/>
                </a:solidFill>
                <a:effectLst/>
                <a:latin typeface="Arial" panose="020B0604020202020204" pitchFamily="34" charset="0"/>
                <a:cs typeface="Arial" panose="020B0604020202020204" pitchFamily="34" charset="0"/>
              </a:rPr>
              <a:t>ANALYSIS</a:t>
            </a:r>
            <a:endParaRPr lang="en-ID" sz="4400" b="1" u="sng" dirty="0">
              <a:solidFill>
                <a:srgbClr val="7030A0"/>
              </a:solidFill>
            </a:endParaRPr>
          </a:p>
        </p:txBody>
      </p:sp>
      <p:sp>
        <p:nvSpPr>
          <p:cNvPr id="4" name="TextBox 3">
            <a:extLst>
              <a:ext uri="{FF2B5EF4-FFF2-40B4-BE49-F238E27FC236}">
                <a16:creationId xmlns:a16="http://schemas.microsoft.com/office/drawing/2014/main" id="{BAE0578E-3888-9EA8-B9F1-CCD5CBE8FAAE}"/>
              </a:ext>
            </a:extLst>
          </p:cNvPr>
          <p:cNvSpPr txBox="1"/>
          <p:nvPr/>
        </p:nvSpPr>
        <p:spPr>
          <a:xfrm>
            <a:off x="736080" y="1306509"/>
            <a:ext cx="10853352" cy="461665"/>
          </a:xfrm>
          <a:prstGeom prst="rect">
            <a:avLst/>
          </a:prstGeom>
          <a:noFill/>
        </p:spPr>
        <p:txBody>
          <a:bodyPr wrap="square">
            <a:spAutoFit/>
          </a:bodyPr>
          <a:lstStyle/>
          <a:p>
            <a:pPr algn="ctr"/>
            <a:r>
              <a:rPr lang="en-US" sz="2400" b="1" dirty="0"/>
              <a:t>This could be a place for your table.</a:t>
            </a:r>
          </a:p>
        </p:txBody>
      </p:sp>
      <p:graphicFrame>
        <p:nvGraphicFramePr>
          <p:cNvPr id="5" name="Table 5">
            <a:extLst>
              <a:ext uri="{FF2B5EF4-FFF2-40B4-BE49-F238E27FC236}">
                <a16:creationId xmlns:a16="http://schemas.microsoft.com/office/drawing/2014/main" id="{B25A8F91-274E-534D-84B2-73776D9C51B4}"/>
              </a:ext>
            </a:extLst>
          </p:cNvPr>
          <p:cNvGraphicFramePr>
            <a:graphicFrameLocks noGrp="1"/>
          </p:cNvGraphicFramePr>
          <p:nvPr>
            <p:extLst>
              <p:ext uri="{D42A27DB-BD31-4B8C-83A1-F6EECF244321}">
                <p14:modId xmlns:p14="http://schemas.microsoft.com/office/powerpoint/2010/main" val="205850903"/>
              </p:ext>
            </p:extLst>
          </p:nvPr>
        </p:nvGraphicFramePr>
        <p:xfrm>
          <a:off x="736080" y="2176887"/>
          <a:ext cx="10853352" cy="1483360"/>
        </p:xfrm>
        <a:graphic>
          <a:graphicData uri="http://schemas.openxmlformats.org/drawingml/2006/table">
            <a:tbl>
              <a:tblPr firstRow="1" bandRow="1">
                <a:tableStyleId>{9D7B26C5-4107-4FEC-AEDC-1716B250A1EF}</a:tableStyleId>
              </a:tblPr>
              <a:tblGrid>
                <a:gridCol w="1808892">
                  <a:extLst>
                    <a:ext uri="{9D8B030D-6E8A-4147-A177-3AD203B41FA5}">
                      <a16:colId xmlns:a16="http://schemas.microsoft.com/office/drawing/2014/main" val="1379397373"/>
                    </a:ext>
                  </a:extLst>
                </a:gridCol>
                <a:gridCol w="1808892">
                  <a:extLst>
                    <a:ext uri="{9D8B030D-6E8A-4147-A177-3AD203B41FA5}">
                      <a16:colId xmlns:a16="http://schemas.microsoft.com/office/drawing/2014/main" val="3123443769"/>
                    </a:ext>
                  </a:extLst>
                </a:gridCol>
                <a:gridCol w="1808892">
                  <a:extLst>
                    <a:ext uri="{9D8B030D-6E8A-4147-A177-3AD203B41FA5}">
                      <a16:colId xmlns:a16="http://schemas.microsoft.com/office/drawing/2014/main" val="3177776152"/>
                    </a:ext>
                  </a:extLst>
                </a:gridCol>
                <a:gridCol w="1808892">
                  <a:extLst>
                    <a:ext uri="{9D8B030D-6E8A-4147-A177-3AD203B41FA5}">
                      <a16:colId xmlns:a16="http://schemas.microsoft.com/office/drawing/2014/main" val="3958034987"/>
                    </a:ext>
                  </a:extLst>
                </a:gridCol>
                <a:gridCol w="1808892">
                  <a:extLst>
                    <a:ext uri="{9D8B030D-6E8A-4147-A177-3AD203B41FA5}">
                      <a16:colId xmlns:a16="http://schemas.microsoft.com/office/drawing/2014/main" val="1206698161"/>
                    </a:ext>
                  </a:extLst>
                </a:gridCol>
                <a:gridCol w="1808892">
                  <a:extLst>
                    <a:ext uri="{9D8B030D-6E8A-4147-A177-3AD203B41FA5}">
                      <a16:colId xmlns:a16="http://schemas.microsoft.com/office/drawing/2014/main" val="3108154739"/>
                    </a:ext>
                  </a:extLst>
                </a:gridCol>
              </a:tblGrid>
              <a:tr h="370840">
                <a:tc>
                  <a:txBody>
                    <a:bodyPr/>
                    <a:lstStyle/>
                    <a:p>
                      <a:endParaRPr lang="en-ID"/>
                    </a:p>
                  </a:txBody>
                  <a:tcPr/>
                </a:tc>
                <a:tc>
                  <a:txBody>
                    <a:bodyPr/>
                    <a:lstStyle/>
                    <a:p>
                      <a:endParaRPr lang="en-ID"/>
                    </a:p>
                  </a:txBody>
                  <a:tcPr/>
                </a:tc>
                <a:tc>
                  <a:txBody>
                    <a:bodyPr/>
                    <a:lstStyle/>
                    <a:p>
                      <a:endParaRPr lang="en-ID" dirty="0"/>
                    </a:p>
                  </a:txBody>
                  <a:tcPr/>
                </a:tc>
                <a:tc>
                  <a:txBody>
                    <a:bodyPr/>
                    <a:lstStyle/>
                    <a:p>
                      <a:endParaRPr lang="en-ID"/>
                    </a:p>
                  </a:txBody>
                  <a:tcPr/>
                </a:tc>
                <a:tc>
                  <a:txBody>
                    <a:bodyPr/>
                    <a:lstStyle/>
                    <a:p>
                      <a:endParaRPr lang="en-ID"/>
                    </a:p>
                  </a:txBody>
                  <a:tcPr/>
                </a:tc>
                <a:tc>
                  <a:txBody>
                    <a:bodyPr/>
                    <a:lstStyle/>
                    <a:p>
                      <a:endParaRPr lang="en-ID"/>
                    </a:p>
                  </a:txBody>
                  <a:tcPr/>
                </a:tc>
                <a:extLst>
                  <a:ext uri="{0D108BD9-81ED-4DB2-BD59-A6C34878D82A}">
                    <a16:rowId xmlns:a16="http://schemas.microsoft.com/office/drawing/2014/main" val="1823744681"/>
                  </a:ext>
                </a:extLst>
              </a:tr>
              <a:tr h="370840">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a:p>
                  </a:txBody>
                  <a:tcPr/>
                </a:tc>
                <a:extLst>
                  <a:ext uri="{0D108BD9-81ED-4DB2-BD59-A6C34878D82A}">
                    <a16:rowId xmlns:a16="http://schemas.microsoft.com/office/drawing/2014/main" val="2330560355"/>
                  </a:ext>
                </a:extLst>
              </a:tr>
              <a:tr h="370840">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a:p>
                  </a:txBody>
                  <a:tcPr/>
                </a:tc>
                <a:extLst>
                  <a:ext uri="{0D108BD9-81ED-4DB2-BD59-A6C34878D82A}">
                    <a16:rowId xmlns:a16="http://schemas.microsoft.com/office/drawing/2014/main" val="2599567785"/>
                  </a:ext>
                </a:extLst>
              </a:tr>
              <a:tr h="370840">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a:p>
                  </a:txBody>
                  <a:tcPr/>
                </a:tc>
                <a:tc>
                  <a:txBody>
                    <a:bodyPr/>
                    <a:lstStyle/>
                    <a:p>
                      <a:endParaRPr lang="en-ID" dirty="0"/>
                    </a:p>
                  </a:txBody>
                  <a:tcPr/>
                </a:tc>
                <a:extLst>
                  <a:ext uri="{0D108BD9-81ED-4DB2-BD59-A6C34878D82A}">
                    <a16:rowId xmlns:a16="http://schemas.microsoft.com/office/drawing/2014/main" val="2992018457"/>
                  </a:ext>
                </a:extLst>
              </a:tr>
            </a:tbl>
          </a:graphicData>
        </a:graphic>
      </p:graphicFrame>
    </p:spTree>
    <p:extLst>
      <p:ext uri="{BB962C8B-B14F-4D97-AF65-F5344CB8AC3E}">
        <p14:creationId xmlns:p14="http://schemas.microsoft.com/office/powerpoint/2010/main" val="162830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768254" y="36022"/>
            <a:ext cx="2986202" cy="769441"/>
          </a:xfrm>
          <a:prstGeom prst="rect">
            <a:avLst/>
          </a:prstGeom>
          <a:noFill/>
        </p:spPr>
        <p:txBody>
          <a:bodyPr wrap="none" rtlCol="0">
            <a:spAutoFit/>
          </a:bodyPr>
          <a:lstStyle/>
          <a:p>
            <a:r>
              <a:rPr lang="en-ID" sz="4400" b="1" i="0" u="sng" strike="noStrike" dirty="0">
                <a:solidFill>
                  <a:srgbClr val="7030A0"/>
                </a:solidFill>
                <a:effectLst/>
                <a:latin typeface="Arial" panose="020B0604020202020204" pitchFamily="34" charset="0"/>
                <a:cs typeface="Arial" panose="020B0604020202020204" pitchFamily="34" charset="0"/>
              </a:rPr>
              <a:t>ANALYSIS</a:t>
            </a:r>
            <a:endParaRPr lang="en-ID" sz="4400" b="1" u="sng" dirty="0">
              <a:solidFill>
                <a:srgbClr val="7030A0"/>
              </a:solidFill>
            </a:endParaRPr>
          </a:p>
        </p:txBody>
      </p:sp>
      <p:sp>
        <p:nvSpPr>
          <p:cNvPr id="3" name="Rectangle 3">
            <a:extLst>
              <a:ext uri="{FF2B5EF4-FFF2-40B4-BE49-F238E27FC236}">
                <a16:creationId xmlns:a16="http://schemas.microsoft.com/office/drawing/2014/main" id="{2E478589-0EA8-54E2-BE8C-218D5409AF0E}"/>
              </a:ext>
            </a:extLst>
          </p:cNvPr>
          <p:cNvSpPr txBox="1"/>
          <p:nvPr/>
        </p:nvSpPr>
        <p:spPr>
          <a:xfrm>
            <a:off x="743633" y="1423809"/>
            <a:ext cx="10735603" cy="37471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nSpc>
                <a:spcPct val="110000"/>
              </a:lnSpc>
              <a:defRPr sz="2400" b="1">
                <a:latin typeface="Arial"/>
                <a:ea typeface="Arial"/>
                <a:cs typeface="Arial"/>
                <a:sym typeface="Arial"/>
              </a:defRPr>
            </a:lvl1pPr>
          </a:lstStyle>
          <a:p>
            <a:pPr algn="ctr"/>
            <a:r>
              <a:rPr dirty="0"/>
              <a:t>This could be a place for your charts</a:t>
            </a:r>
          </a:p>
        </p:txBody>
      </p:sp>
      <p:graphicFrame>
        <p:nvGraphicFramePr>
          <p:cNvPr id="8" name="Chart 7">
            <a:extLst>
              <a:ext uri="{FF2B5EF4-FFF2-40B4-BE49-F238E27FC236}">
                <a16:creationId xmlns:a16="http://schemas.microsoft.com/office/drawing/2014/main" id="{E8C1EE6C-2345-706B-074A-00A3C09FDFF0}"/>
              </a:ext>
            </a:extLst>
          </p:cNvPr>
          <p:cNvGraphicFramePr/>
          <p:nvPr>
            <p:extLst>
              <p:ext uri="{D42A27DB-BD31-4B8C-83A1-F6EECF244321}">
                <p14:modId xmlns:p14="http://schemas.microsoft.com/office/powerpoint/2010/main" val="4280721373"/>
              </p:ext>
            </p:extLst>
          </p:nvPr>
        </p:nvGraphicFramePr>
        <p:xfrm>
          <a:off x="506439" y="2405575"/>
          <a:ext cx="5176910" cy="2771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CE7EEF9-EFEE-3DA7-0F09-E3325EA94414}"/>
              </a:ext>
            </a:extLst>
          </p:cNvPr>
          <p:cNvGraphicFramePr/>
          <p:nvPr>
            <p:extLst>
              <p:ext uri="{D42A27DB-BD31-4B8C-83A1-F6EECF244321}">
                <p14:modId xmlns:p14="http://schemas.microsoft.com/office/powerpoint/2010/main" val="695434181"/>
              </p:ext>
            </p:extLst>
          </p:nvPr>
        </p:nvGraphicFramePr>
        <p:xfrm>
          <a:off x="6541479" y="2416872"/>
          <a:ext cx="5176911" cy="27600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74266AAA-2544-07FE-550B-A52F64ACD450}"/>
              </a:ext>
            </a:extLst>
          </p:cNvPr>
          <p:cNvSpPr/>
          <p:nvPr/>
        </p:nvSpPr>
        <p:spPr>
          <a:xfrm>
            <a:off x="6096000" y="2405574"/>
            <a:ext cx="45719" cy="367166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771294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315</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Rudi -</cp:lastModifiedBy>
  <cp:revision>6</cp:revision>
  <dcterms:created xsi:type="dcterms:W3CDTF">2023-05-25T14:53:30Z</dcterms:created>
  <dcterms:modified xsi:type="dcterms:W3CDTF">2023-05-27T07:53:13Z</dcterms:modified>
</cp:coreProperties>
</file>